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</p:sldMasterIdLst>
  <p:notesMasterIdLst>
    <p:notesMasterId r:id="rId4"/>
  </p:notesMasterIdLst>
  <p:sldIdLst>
    <p:sldId id="268" r:id="rId2"/>
    <p:sldId id="269" r:id="rId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FAE5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88" autoAdjust="0"/>
    <p:restoredTop sz="90387" autoAdjust="0"/>
  </p:normalViewPr>
  <p:slideViewPr>
    <p:cSldViewPr snapToGrid="0">
      <p:cViewPr>
        <p:scale>
          <a:sx n="100" d="100"/>
          <a:sy n="100" d="100"/>
        </p:scale>
        <p:origin x="-1488" y="-72"/>
      </p:cViewPr>
      <p:guideLst>
        <p:guide orient="horz"/>
        <p:guide pos="14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93633925" cy="936339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8193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8194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2" name="Rectangle 8195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1536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8197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1536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6FB6E5B-46A5-4577-8E31-6888E0A3D72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E6A07-C09B-447E-9E06-DFFDD341764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2D9C4-1EF3-424E-BA7D-26EF18DD02A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69F18-37C8-4BFC-9E59-16A9FCAC6FC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87281-BB76-483A-A954-ECA722595E9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BE6C6-7177-4DEE-8A83-91B7B1AA185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41FC5-2C2F-417D-B29B-2CF286C2B44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A7A97-15E3-4013-883A-8B2EFFE9BD2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9EB94-DAD9-4381-B506-63A45A98E55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7D6FE-3A87-4095-AA72-F64D4C59B37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C52BB-F7AE-4E8B-A2E7-7F4724E4152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2A669-BE5D-440D-890D-4409E193DB5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F43F5DA-2620-4382-932E-C8327485BC2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VE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Verdana" pitchFamily="34" charset="0"/>
              </a:rPr>
              <a:t>EduRed por </a:t>
            </a:r>
            <a:r>
              <a:rPr lang="es-VE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Verdana" pitchFamily="34" charset="0"/>
              </a:rPr>
              <a:t>Edudatos</a:t>
            </a:r>
            <a:endParaRPr lang="es-ES" b="1" dirty="0">
              <a:solidFill>
                <a:schemeClr val="tx2">
                  <a:lumMod val="60000"/>
                  <a:lumOff val="40000"/>
                </a:schemeClr>
              </a:solidFill>
              <a:latin typeface="Verdana" pitchFamily="34" charset="0"/>
            </a:endParaRPr>
          </a:p>
        </p:txBody>
      </p:sp>
      <p:pic>
        <p:nvPicPr>
          <p:cNvPr id="4" name="3 Imagen" descr="BANDA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025" y="212725"/>
            <a:ext cx="4889500" cy="1270000"/>
          </a:xfrm>
          <a:prstGeom prst="rect">
            <a:avLst/>
          </a:prstGeom>
        </p:spPr>
      </p:pic>
      <p:pic>
        <p:nvPicPr>
          <p:cNvPr id="5" name="4 Imagen" descr="edured_logo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5637" y="509587"/>
            <a:ext cx="13239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lipse"/>
          <p:cNvSpPr/>
          <p:nvPr/>
        </p:nvSpPr>
        <p:spPr>
          <a:xfrm>
            <a:off x="1123950" y="419100"/>
            <a:ext cx="2733675" cy="116205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sz="1200" b="1" dirty="0" smtClean="0">
                <a:solidFill>
                  <a:schemeClr val="tx1"/>
                </a:solidFill>
                <a:latin typeface="Verdana" pitchFamily="34" charset="0"/>
              </a:rPr>
              <a:t>Sistema Visual (Gema Académico)</a:t>
            </a:r>
            <a:endParaRPr lang="es-ES" sz="1200" b="1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3" name="2 Elipse"/>
          <p:cNvSpPr/>
          <p:nvPr/>
        </p:nvSpPr>
        <p:spPr>
          <a:xfrm>
            <a:off x="4943475" y="419100"/>
            <a:ext cx="2733675" cy="116205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effectLst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sz="12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Sistema Visual Gema (Control de Pagos)</a:t>
            </a:r>
            <a:endParaRPr lang="es-ES" sz="1200" b="1" dirty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</p:txBody>
      </p:sp>
      <p:sp>
        <p:nvSpPr>
          <p:cNvPr id="5" name="4 Forma libre"/>
          <p:cNvSpPr/>
          <p:nvPr/>
        </p:nvSpPr>
        <p:spPr>
          <a:xfrm>
            <a:off x="2790825" y="1889054"/>
            <a:ext cx="3507943" cy="2054296"/>
          </a:xfrm>
          <a:custGeom>
            <a:avLst/>
            <a:gdLst>
              <a:gd name="connsiteX0" fmla="*/ 295275 w 3507943"/>
              <a:gd name="connsiteY0" fmla="*/ 682696 h 2054296"/>
              <a:gd name="connsiteX1" fmla="*/ 295275 w 3507943"/>
              <a:gd name="connsiteY1" fmla="*/ 682696 h 2054296"/>
              <a:gd name="connsiteX2" fmla="*/ 142875 w 3507943"/>
              <a:gd name="connsiteY2" fmla="*/ 749371 h 2054296"/>
              <a:gd name="connsiteX3" fmla="*/ 114300 w 3507943"/>
              <a:gd name="connsiteY3" fmla="*/ 768421 h 2054296"/>
              <a:gd name="connsiteX4" fmla="*/ 95250 w 3507943"/>
              <a:gd name="connsiteY4" fmla="*/ 816046 h 2054296"/>
              <a:gd name="connsiteX5" fmla="*/ 76200 w 3507943"/>
              <a:gd name="connsiteY5" fmla="*/ 844621 h 2054296"/>
              <a:gd name="connsiteX6" fmla="*/ 66675 w 3507943"/>
              <a:gd name="connsiteY6" fmla="*/ 873196 h 2054296"/>
              <a:gd name="connsiteX7" fmla="*/ 47625 w 3507943"/>
              <a:gd name="connsiteY7" fmla="*/ 901771 h 2054296"/>
              <a:gd name="connsiteX8" fmla="*/ 38100 w 3507943"/>
              <a:gd name="connsiteY8" fmla="*/ 930346 h 2054296"/>
              <a:gd name="connsiteX9" fmla="*/ 19050 w 3507943"/>
              <a:gd name="connsiteY9" fmla="*/ 958921 h 2054296"/>
              <a:gd name="connsiteX10" fmla="*/ 0 w 3507943"/>
              <a:gd name="connsiteY10" fmla="*/ 1016071 h 2054296"/>
              <a:gd name="connsiteX11" fmla="*/ 9525 w 3507943"/>
              <a:gd name="connsiteY11" fmla="*/ 1225621 h 2054296"/>
              <a:gd name="connsiteX12" fmla="*/ 19050 w 3507943"/>
              <a:gd name="connsiteY12" fmla="*/ 1263721 h 2054296"/>
              <a:gd name="connsiteX13" fmla="*/ 38100 w 3507943"/>
              <a:gd name="connsiteY13" fmla="*/ 1292296 h 2054296"/>
              <a:gd name="connsiteX14" fmla="*/ 76200 w 3507943"/>
              <a:gd name="connsiteY14" fmla="*/ 1320871 h 2054296"/>
              <a:gd name="connsiteX15" fmla="*/ 133350 w 3507943"/>
              <a:gd name="connsiteY15" fmla="*/ 1349446 h 2054296"/>
              <a:gd name="connsiteX16" fmla="*/ 247650 w 3507943"/>
              <a:gd name="connsiteY16" fmla="*/ 1339921 h 2054296"/>
              <a:gd name="connsiteX17" fmla="*/ 333375 w 3507943"/>
              <a:gd name="connsiteY17" fmla="*/ 1301821 h 2054296"/>
              <a:gd name="connsiteX18" fmla="*/ 361950 w 3507943"/>
              <a:gd name="connsiteY18" fmla="*/ 1292296 h 2054296"/>
              <a:gd name="connsiteX19" fmla="*/ 390525 w 3507943"/>
              <a:gd name="connsiteY19" fmla="*/ 1473271 h 2054296"/>
              <a:gd name="connsiteX20" fmla="*/ 409575 w 3507943"/>
              <a:gd name="connsiteY20" fmla="*/ 1549471 h 2054296"/>
              <a:gd name="connsiteX21" fmla="*/ 466725 w 3507943"/>
              <a:gd name="connsiteY21" fmla="*/ 1644721 h 2054296"/>
              <a:gd name="connsiteX22" fmla="*/ 542925 w 3507943"/>
              <a:gd name="connsiteY22" fmla="*/ 1711396 h 2054296"/>
              <a:gd name="connsiteX23" fmla="*/ 552450 w 3507943"/>
              <a:gd name="connsiteY23" fmla="*/ 1739971 h 2054296"/>
              <a:gd name="connsiteX24" fmla="*/ 590550 w 3507943"/>
              <a:gd name="connsiteY24" fmla="*/ 1768546 h 2054296"/>
              <a:gd name="connsiteX25" fmla="*/ 619125 w 3507943"/>
              <a:gd name="connsiteY25" fmla="*/ 1797121 h 2054296"/>
              <a:gd name="connsiteX26" fmla="*/ 666750 w 3507943"/>
              <a:gd name="connsiteY26" fmla="*/ 1854271 h 2054296"/>
              <a:gd name="connsiteX27" fmla="*/ 752475 w 3507943"/>
              <a:gd name="connsiteY27" fmla="*/ 1892371 h 2054296"/>
              <a:gd name="connsiteX28" fmla="*/ 819150 w 3507943"/>
              <a:gd name="connsiteY28" fmla="*/ 1911421 h 2054296"/>
              <a:gd name="connsiteX29" fmla="*/ 895350 w 3507943"/>
              <a:gd name="connsiteY29" fmla="*/ 1920946 h 2054296"/>
              <a:gd name="connsiteX30" fmla="*/ 1000125 w 3507943"/>
              <a:gd name="connsiteY30" fmla="*/ 1911421 h 2054296"/>
              <a:gd name="connsiteX31" fmla="*/ 1047750 w 3507943"/>
              <a:gd name="connsiteY31" fmla="*/ 1882846 h 2054296"/>
              <a:gd name="connsiteX32" fmla="*/ 1104900 w 3507943"/>
              <a:gd name="connsiteY32" fmla="*/ 1844746 h 2054296"/>
              <a:gd name="connsiteX33" fmla="*/ 1143000 w 3507943"/>
              <a:gd name="connsiteY33" fmla="*/ 1835221 h 2054296"/>
              <a:gd name="connsiteX34" fmla="*/ 1181100 w 3507943"/>
              <a:gd name="connsiteY34" fmla="*/ 1806646 h 2054296"/>
              <a:gd name="connsiteX35" fmla="*/ 1209675 w 3507943"/>
              <a:gd name="connsiteY35" fmla="*/ 1797121 h 2054296"/>
              <a:gd name="connsiteX36" fmla="*/ 1238250 w 3507943"/>
              <a:gd name="connsiteY36" fmla="*/ 1778071 h 2054296"/>
              <a:gd name="connsiteX37" fmla="*/ 1257300 w 3507943"/>
              <a:gd name="connsiteY37" fmla="*/ 1749496 h 2054296"/>
              <a:gd name="connsiteX38" fmla="*/ 1276350 w 3507943"/>
              <a:gd name="connsiteY38" fmla="*/ 1692346 h 2054296"/>
              <a:gd name="connsiteX39" fmla="*/ 1304925 w 3507943"/>
              <a:gd name="connsiteY39" fmla="*/ 1682821 h 2054296"/>
              <a:gd name="connsiteX40" fmla="*/ 1352550 w 3507943"/>
              <a:gd name="connsiteY40" fmla="*/ 1749496 h 2054296"/>
              <a:gd name="connsiteX41" fmla="*/ 1409700 w 3507943"/>
              <a:gd name="connsiteY41" fmla="*/ 1806646 h 2054296"/>
              <a:gd name="connsiteX42" fmla="*/ 1438275 w 3507943"/>
              <a:gd name="connsiteY42" fmla="*/ 1825696 h 2054296"/>
              <a:gd name="connsiteX43" fmla="*/ 1457325 w 3507943"/>
              <a:gd name="connsiteY43" fmla="*/ 1854271 h 2054296"/>
              <a:gd name="connsiteX44" fmla="*/ 1485900 w 3507943"/>
              <a:gd name="connsiteY44" fmla="*/ 1873321 h 2054296"/>
              <a:gd name="connsiteX45" fmla="*/ 1571625 w 3507943"/>
              <a:gd name="connsiteY45" fmla="*/ 1911421 h 2054296"/>
              <a:gd name="connsiteX46" fmla="*/ 1600200 w 3507943"/>
              <a:gd name="connsiteY46" fmla="*/ 1930471 h 2054296"/>
              <a:gd name="connsiteX47" fmla="*/ 1657350 w 3507943"/>
              <a:gd name="connsiteY47" fmla="*/ 1949521 h 2054296"/>
              <a:gd name="connsiteX48" fmla="*/ 1704975 w 3507943"/>
              <a:gd name="connsiteY48" fmla="*/ 1978096 h 2054296"/>
              <a:gd name="connsiteX49" fmla="*/ 1781175 w 3507943"/>
              <a:gd name="connsiteY49" fmla="*/ 1997146 h 2054296"/>
              <a:gd name="connsiteX50" fmla="*/ 1857375 w 3507943"/>
              <a:gd name="connsiteY50" fmla="*/ 2016196 h 2054296"/>
              <a:gd name="connsiteX51" fmla="*/ 1952625 w 3507943"/>
              <a:gd name="connsiteY51" fmla="*/ 2035246 h 2054296"/>
              <a:gd name="connsiteX52" fmla="*/ 1990725 w 3507943"/>
              <a:gd name="connsiteY52" fmla="*/ 2044771 h 2054296"/>
              <a:gd name="connsiteX53" fmla="*/ 2076450 w 3507943"/>
              <a:gd name="connsiteY53" fmla="*/ 2054296 h 2054296"/>
              <a:gd name="connsiteX54" fmla="*/ 2314575 w 3507943"/>
              <a:gd name="connsiteY54" fmla="*/ 2044771 h 2054296"/>
              <a:gd name="connsiteX55" fmla="*/ 2419350 w 3507943"/>
              <a:gd name="connsiteY55" fmla="*/ 2025721 h 2054296"/>
              <a:gd name="connsiteX56" fmla="*/ 2457450 w 3507943"/>
              <a:gd name="connsiteY56" fmla="*/ 1997146 h 2054296"/>
              <a:gd name="connsiteX57" fmla="*/ 2552700 w 3507943"/>
              <a:gd name="connsiteY57" fmla="*/ 1911421 h 2054296"/>
              <a:gd name="connsiteX58" fmla="*/ 2571750 w 3507943"/>
              <a:gd name="connsiteY58" fmla="*/ 1873321 h 2054296"/>
              <a:gd name="connsiteX59" fmla="*/ 2562225 w 3507943"/>
              <a:gd name="connsiteY59" fmla="*/ 1701871 h 2054296"/>
              <a:gd name="connsiteX60" fmla="*/ 2543175 w 3507943"/>
              <a:gd name="connsiteY60" fmla="*/ 1644721 h 2054296"/>
              <a:gd name="connsiteX61" fmla="*/ 2505075 w 3507943"/>
              <a:gd name="connsiteY61" fmla="*/ 1568521 h 2054296"/>
              <a:gd name="connsiteX62" fmla="*/ 2952750 w 3507943"/>
              <a:gd name="connsiteY62" fmla="*/ 1549471 h 2054296"/>
              <a:gd name="connsiteX63" fmla="*/ 3048000 w 3507943"/>
              <a:gd name="connsiteY63" fmla="*/ 1539946 h 2054296"/>
              <a:gd name="connsiteX64" fmla="*/ 3162300 w 3507943"/>
              <a:gd name="connsiteY64" fmla="*/ 1520896 h 2054296"/>
              <a:gd name="connsiteX65" fmla="*/ 3219450 w 3507943"/>
              <a:gd name="connsiteY65" fmla="*/ 1482796 h 2054296"/>
              <a:gd name="connsiteX66" fmla="*/ 3257550 w 3507943"/>
              <a:gd name="connsiteY66" fmla="*/ 1454221 h 2054296"/>
              <a:gd name="connsiteX67" fmla="*/ 3286125 w 3507943"/>
              <a:gd name="connsiteY67" fmla="*/ 1444696 h 2054296"/>
              <a:gd name="connsiteX68" fmla="*/ 3362325 w 3507943"/>
              <a:gd name="connsiteY68" fmla="*/ 1397071 h 2054296"/>
              <a:gd name="connsiteX69" fmla="*/ 3476625 w 3507943"/>
              <a:gd name="connsiteY69" fmla="*/ 1311346 h 2054296"/>
              <a:gd name="connsiteX70" fmla="*/ 3486150 w 3507943"/>
              <a:gd name="connsiteY70" fmla="*/ 1282771 h 2054296"/>
              <a:gd name="connsiteX71" fmla="*/ 3505200 w 3507943"/>
              <a:gd name="connsiteY71" fmla="*/ 1254196 h 2054296"/>
              <a:gd name="connsiteX72" fmla="*/ 3495675 w 3507943"/>
              <a:gd name="connsiteY72" fmla="*/ 1073221 h 2054296"/>
              <a:gd name="connsiteX73" fmla="*/ 3419475 w 3507943"/>
              <a:gd name="connsiteY73" fmla="*/ 958921 h 2054296"/>
              <a:gd name="connsiteX74" fmla="*/ 3362325 w 3507943"/>
              <a:gd name="connsiteY74" fmla="*/ 920821 h 2054296"/>
              <a:gd name="connsiteX75" fmla="*/ 3305175 w 3507943"/>
              <a:gd name="connsiteY75" fmla="*/ 882721 h 2054296"/>
              <a:gd name="connsiteX76" fmla="*/ 3267075 w 3507943"/>
              <a:gd name="connsiteY76" fmla="*/ 854146 h 2054296"/>
              <a:gd name="connsiteX77" fmla="*/ 3238500 w 3507943"/>
              <a:gd name="connsiteY77" fmla="*/ 835096 h 2054296"/>
              <a:gd name="connsiteX78" fmla="*/ 3228975 w 3507943"/>
              <a:gd name="connsiteY78" fmla="*/ 806521 h 2054296"/>
              <a:gd name="connsiteX79" fmla="*/ 3238500 w 3507943"/>
              <a:gd name="connsiteY79" fmla="*/ 739846 h 2054296"/>
              <a:gd name="connsiteX80" fmla="*/ 3248025 w 3507943"/>
              <a:gd name="connsiteY80" fmla="*/ 711271 h 2054296"/>
              <a:gd name="connsiteX81" fmla="*/ 3238500 w 3507943"/>
              <a:gd name="connsiteY81" fmla="*/ 406471 h 2054296"/>
              <a:gd name="connsiteX82" fmla="*/ 3219450 w 3507943"/>
              <a:gd name="connsiteY82" fmla="*/ 358846 h 2054296"/>
              <a:gd name="connsiteX83" fmla="*/ 3209925 w 3507943"/>
              <a:gd name="connsiteY83" fmla="*/ 330271 h 2054296"/>
              <a:gd name="connsiteX84" fmla="*/ 3152775 w 3507943"/>
              <a:gd name="connsiteY84" fmla="*/ 263596 h 2054296"/>
              <a:gd name="connsiteX85" fmla="*/ 3133725 w 3507943"/>
              <a:gd name="connsiteY85" fmla="*/ 235021 h 2054296"/>
              <a:gd name="connsiteX86" fmla="*/ 3048000 w 3507943"/>
              <a:gd name="connsiteY86" fmla="*/ 187396 h 2054296"/>
              <a:gd name="connsiteX87" fmla="*/ 3009900 w 3507943"/>
              <a:gd name="connsiteY87" fmla="*/ 177871 h 2054296"/>
              <a:gd name="connsiteX88" fmla="*/ 2800350 w 3507943"/>
              <a:gd name="connsiteY88" fmla="*/ 196921 h 2054296"/>
              <a:gd name="connsiteX89" fmla="*/ 2743200 w 3507943"/>
              <a:gd name="connsiteY89" fmla="*/ 215971 h 2054296"/>
              <a:gd name="connsiteX90" fmla="*/ 2695575 w 3507943"/>
              <a:gd name="connsiteY90" fmla="*/ 244546 h 2054296"/>
              <a:gd name="connsiteX91" fmla="*/ 2667000 w 3507943"/>
              <a:gd name="connsiteY91" fmla="*/ 273121 h 2054296"/>
              <a:gd name="connsiteX92" fmla="*/ 2600325 w 3507943"/>
              <a:gd name="connsiteY92" fmla="*/ 301696 h 2054296"/>
              <a:gd name="connsiteX93" fmla="*/ 2543175 w 3507943"/>
              <a:gd name="connsiteY93" fmla="*/ 339796 h 2054296"/>
              <a:gd name="connsiteX94" fmla="*/ 2524125 w 3507943"/>
              <a:gd name="connsiteY94" fmla="*/ 368371 h 2054296"/>
              <a:gd name="connsiteX95" fmla="*/ 2505075 w 3507943"/>
              <a:gd name="connsiteY95" fmla="*/ 339796 h 2054296"/>
              <a:gd name="connsiteX96" fmla="*/ 2476500 w 3507943"/>
              <a:gd name="connsiteY96" fmla="*/ 301696 h 2054296"/>
              <a:gd name="connsiteX97" fmla="*/ 2438400 w 3507943"/>
              <a:gd name="connsiteY97" fmla="*/ 244546 h 2054296"/>
              <a:gd name="connsiteX98" fmla="*/ 2409825 w 3507943"/>
              <a:gd name="connsiteY98" fmla="*/ 225496 h 2054296"/>
              <a:gd name="connsiteX99" fmla="*/ 2381250 w 3507943"/>
              <a:gd name="connsiteY99" fmla="*/ 196921 h 2054296"/>
              <a:gd name="connsiteX100" fmla="*/ 2333625 w 3507943"/>
              <a:gd name="connsiteY100" fmla="*/ 168346 h 2054296"/>
              <a:gd name="connsiteX101" fmla="*/ 2247900 w 3507943"/>
              <a:gd name="connsiteY101" fmla="*/ 130246 h 2054296"/>
              <a:gd name="connsiteX102" fmla="*/ 2190750 w 3507943"/>
              <a:gd name="connsiteY102" fmla="*/ 92146 h 2054296"/>
              <a:gd name="connsiteX103" fmla="*/ 2162175 w 3507943"/>
              <a:gd name="connsiteY103" fmla="*/ 63571 h 2054296"/>
              <a:gd name="connsiteX104" fmla="*/ 2124075 w 3507943"/>
              <a:gd name="connsiteY104" fmla="*/ 54046 h 2054296"/>
              <a:gd name="connsiteX105" fmla="*/ 1962150 w 3507943"/>
              <a:gd name="connsiteY105" fmla="*/ 6421 h 2054296"/>
              <a:gd name="connsiteX106" fmla="*/ 1800225 w 3507943"/>
              <a:gd name="connsiteY106" fmla="*/ 25471 h 2054296"/>
              <a:gd name="connsiteX107" fmla="*/ 1762125 w 3507943"/>
              <a:gd name="connsiteY107" fmla="*/ 44521 h 2054296"/>
              <a:gd name="connsiteX108" fmla="*/ 1724025 w 3507943"/>
              <a:gd name="connsiteY108" fmla="*/ 54046 h 2054296"/>
              <a:gd name="connsiteX109" fmla="*/ 1666875 w 3507943"/>
              <a:gd name="connsiteY109" fmla="*/ 73096 h 2054296"/>
              <a:gd name="connsiteX110" fmla="*/ 1628775 w 3507943"/>
              <a:gd name="connsiteY110" fmla="*/ 130246 h 2054296"/>
              <a:gd name="connsiteX111" fmla="*/ 1590675 w 3507943"/>
              <a:gd name="connsiteY111" fmla="*/ 196921 h 2054296"/>
              <a:gd name="connsiteX112" fmla="*/ 1571625 w 3507943"/>
              <a:gd name="connsiteY112" fmla="*/ 254071 h 2054296"/>
              <a:gd name="connsiteX113" fmla="*/ 1562100 w 3507943"/>
              <a:gd name="connsiteY113" fmla="*/ 282646 h 2054296"/>
              <a:gd name="connsiteX114" fmla="*/ 1495425 w 3507943"/>
              <a:gd name="connsiteY114" fmla="*/ 215971 h 2054296"/>
              <a:gd name="connsiteX115" fmla="*/ 1438275 w 3507943"/>
              <a:gd name="connsiteY115" fmla="*/ 168346 h 2054296"/>
              <a:gd name="connsiteX116" fmla="*/ 1390650 w 3507943"/>
              <a:gd name="connsiteY116" fmla="*/ 158821 h 2054296"/>
              <a:gd name="connsiteX117" fmla="*/ 1362075 w 3507943"/>
              <a:gd name="connsiteY117" fmla="*/ 139771 h 2054296"/>
              <a:gd name="connsiteX118" fmla="*/ 1276350 w 3507943"/>
              <a:gd name="connsiteY118" fmla="*/ 120721 h 2054296"/>
              <a:gd name="connsiteX119" fmla="*/ 1238250 w 3507943"/>
              <a:gd name="connsiteY119" fmla="*/ 111196 h 2054296"/>
              <a:gd name="connsiteX120" fmla="*/ 1133475 w 3507943"/>
              <a:gd name="connsiteY120" fmla="*/ 92146 h 2054296"/>
              <a:gd name="connsiteX121" fmla="*/ 857250 w 3507943"/>
              <a:gd name="connsiteY121" fmla="*/ 149296 h 2054296"/>
              <a:gd name="connsiteX122" fmla="*/ 828675 w 3507943"/>
              <a:gd name="connsiteY122" fmla="*/ 187396 h 2054296"/>
              <a:gd name="connsiteX123" fmla="*/ 809625 w 3507943"/>
              <a:gd name="connsiteY123" fmla="*/ 244546 h 2054296"/>
              <a:gd name="connsiteX124" fmla="*/ 771525 w 3507943"/>
              <a:gd name="connsiteY124" fmla="*/ 311221 h 2054296"/>
              <a:gd name="connsiteX125" fmla="*/ 762000 w 3507943"/>
              <a:gd name="connsiteY125" fmla="*/ 377896 h 2054296"/>
              <a:gd name="connsiteX126" fmla="*/ 733425 w 3507943"/>
              <a:gd name="connsiteY126" fmla="*/ 368371 h 2054296"/>
              <a:gd name="connsiteX127" fmla="*/ 723900 w 3507943"/>
              <a:gd name="connsiteY127" fmla="*/ 339796 h 2054296"/>
              <a:gd name="connsiteX128" fmla="*/ 695325 w 3507943"/>
              <a:gd name="connsiteY128" fmla="*/ 311221 h 2054296"/>
              <a:gd name="connsiteX129" fmla="*/ 542925 w 3507943"/>
              <a:gd name="connsiteY129" fmla="*/ 273121 h 2054296"/>
              <a:gd name="connsiteX130" fmla="*/ 504825 w 3507943"/>
              <a:gd name="connsiteY130" fmla="*/ 263596 h 2054296"/>
              <a:gd name="connsiteX131" fmla="*/ 381000 w 3507943"/>
              <a:gd name="connsiteY131" fmla="*/ 320746 h 2054296"/>
              <a:gd name="connsiteX132" fmla="*/ 352425 w 3507943"/>
              <a:gd name="connsiteY132" fmla="*/ 339796 h 2054296"/>
              <a:gd name="connsiteX133" fmla="*/ 323850 w 3507943"/>
              <a:gd name="connsiteY133" fmla="*/ 358846 h 2054296"/>
              <a:gd name="connsiteX134" fmla="*/ 276225 w 3507943"/>
              <a:gd name="connsiteY134" fmla="*/ 454096 h 2054296"/>
              <a:gd name="connsiteX135" fmla="*/ 276225 w 3507943"/>
              <a:gd name="connsiteY135" fmla="*/ 454096 h 2054296"/>
              <a:gd name="connsiteX136" fmla="*/ 247650 w 3507943"/>
              <a:gd name="connsiteY136" fmla="*/ 511246 h 2054296"/>
              <a:gd name="connsiteX137" fmla="*/ 257175 w 3507943"/>
              <a:gd name="connsiteY137" fmla="*/ 606496 h 2054296"/>
              <a:gd name="connsiteX138" fmla="*/ 266700 w 3507943"/>
              <a:gd name="connsiteY138" fmla="*/ 635071 h 2054296"/>
              <a:gd name="connsiteX139" fmla="*/ 295275 w 3507943"/>
              <a:gd name="connsiteY139" fmla="*/ 682696 h 205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3507943" h="2054296">
                <a:moveTo>
                  <a:pt x="295275" y="682696"/>
                </a:moveTo>
                <a:lnTo>
                  <a:pt x="295275" y="682696"/>
                </a:lnTo>
                <a:cubicBezTo>
                  <a:pt x="268515" y="693846"/>
                  <a:pt x="183269" y="726289"/>
                  <a:pt x="142875" y="749371"/>
                </a:cubicBezTo>
                <a:cubicBezTo>
                  <a:pt x="132936" y="755051"/>
                  <a:pt x="123825" y="762071"/>
                  <a:pt x="114300" y="768421"/>
                </a:cubicBezTo>
                <a:cubicBezTo>
                  <a:pt x="107950" y="784296"/>
                  <a:pt x="102896" y="800753"/>
                  <a:pt x="95250" y="816046"/>
                </a:cubicBezTo>
                <a:cubicBezTo>
                  <a:pt x="90130" y="826285"/>
                  <a:pt x="81320" y="834382"/>
                  <a:pt x="76200" y="844621"/>
                </a:cubicBezTo>
                <a:cubicBezTo>
                  <a:pt x="71710" y="853601"/>
                  <a:pt x="71165" y="864216"/>
                  <a:pt x="66675" y="873196"/>
                </a:cubicBezTo>
                <a:cubicBezTo>
                  <a:pt x="61555" y="883435"/>
                  <a:pt x="52745" y="891532"/>
                  <a:pt x="47625" y="901771"/>
                </a:cubicBezTo>
                <a:cubicBezTo>
                  <a:pt x="43135" y="910751"/>
                  <a:pt x="42590" y="921366"/>
                  <a:pt x="38100" y="930346"/>
                </a:cubicBezTo>
                <a:cubicBezTo>
                  <a:pt x="32980" y="940585"/>
                  <a:pt x="23699" y="948460"/>
                  <a:pt x="19050" y="958921"/>
                </a:cubicBezTo>
                <a:cubicBezTo>
                  <a:pt x="10895" y="977271"/>
                  <a:pt x="0" y="1016071"/>
                  <a:pt x="0" y="1016071"/>
                </a:cubicBezTo>
                <a:cubicBezTo>
                  <a:pt x="3175" y="1085921"/>
                  <a:pt x="4162" y="1155905"/>
                  <a:pt x="9525" y="1225621"/>
                </a:cubicBezTo>
                <a:cubicBezTo>
                  <a:pt x="10529" y="1238673"/>
                  <a:pt x="13893" y="1251689"/>
                  <a:pt x="19050" y="1263721"/>
                </a:cubicBezTo>
                <a:cubicBezTo>
                  <a:pt x="23559" y="1274243"/>
                  <a:pt x="30005" y="1284201"/>
                  <a:pt x="38100" y="1292296"/>
                </a:cubicBezTo>
                <a:cubicBezTo>
                  <a:pt x="49325" y="1303521"/>
                  <a:pt x="63282" y="1311644"/>
                  <a:pt x="76200" y="1320871"/>
                </a:cubicBezTo>
                <a:cubicBezTo>
                  <a:pt x="108513" y="1343952"/>
                  <a:pt x="97963" y="1337650"/>
                  <a:pt x="133350" y="1349446"/>
                </a:cubicBezTo>
                <a:cubicBezTo>
                  <a:pt x="171450" y="1346271"/>
                  <a:pt x="209938" y="1346206"/>
                  <a:pt x="247650" y="1339921"/>
                </a:cubicBezTo>
                <a:cubicBezTo>
                  <a:pt x="321371" y="1327634"/>
                  <a:pt x="284836" y="1326090"/>
                  <a:pt x="333375" y="1301821"/>
                </a:cubicBezTo>
                <a:cubicBezTo>
                  <a:pt x="342355" y="1297331"/>
                  <a:pt x="352425" y="1295471"/>
                  <a:pt x="361950" y="1292296"/>
                </a:cubicBezTo>
                <a:cubicBezTo>
                  <a:pt x="412068" y="1367473"/>
                  <a:pt x="367684" y="1290543"/>
                  <a:pt x="390525" y="1473271"/>
                </a:cubicBezTo>
                <a:cubicBezTo>
                  <a:pt x="393772" y="1499251"/>
                  <a:pt x="401296" y="1524633"/>
                  <a:pt x="409575" y="1549471"/>
                </a:cubicBezTo>
                <a:cubicBezTo>
                  <a:pt x="416342" y="1569773"/>
                  <a:pt x="457064" y="1637475"/>
                  <a:pt x="466725" y="1644721"/>
                </a:cubicBezTo>
                <a:cubicBezTo>
                  <a:pt x="519193" y="1684072"/>
                  <a:pt x="493600" y="1662071"/>
                  <a:pt x="542925" y="1711396"/>
                </a:cubicBezTo>
                <a:cubicBezTo>
                  <a:pt x="546100" y="1720921"/>
                  <a:pt x="546022" y="1732258"/>
                  <a:pt x="552450" y="1739971"/>
                </a:cubicBezTo>
                <a:cubicBezTo>
                  <a:pt x="562613" y="1752167"/>
                  <a:pt x="578497" y="1758215"/>
                  <a:pt x="590550" y="1768546"/>
                </a:cubicBezTo>
                <a:cubicBezTo>
                  <a:pt x="600777" y="1777312"/>
                  <a:pt x="610501" y="1786773"/>
                  <a:pt x="619125" y="1797121"/>
                </a:cubicBezTo>
                <a:cubicBezTo>
                  <a:pt x="653182" y="1837989"/>
                  <a:pt x="621214" y="1816325"/>
                  <a:pt x="666750" y="1854271"/>
                </a:cubicBezTo>
                <a:cubicBezTo>
                  <a:pt x="696939" y="1879428"/>
                  <a:pt x="710942" y="1878527"/>
                  <a:pt x="752475" y="1892371"/>
                </a:cubicBezTo>
                <a:cubicBezTo>
                  <a:pt x="775123" y="1899920"/>
                  <a:pt x="795230" y="1907434"/>
                  <a:pt x="819150" y="1911421"/>
                </a:cubicBezTo>
                <a:cubicBezTo>
                  <a:pt x="844399" y="1915629"/>
                  <a:pt x="869950" y="1917771"/>
                  <a:pt x="895350" y="1920946"/>
                </a:cubicBezTo>
                <a:cubicBezTo>
                  <a:pt x="930275" y="1917771"/>
                  <a:pt x="966103" y="1919926"/>
                  <a:pt x="1000125" y="1911421"/>
                </a:cubicBezTo>
                <a:cubicBezTo>
                  <a:pt x="1018086" y="1906931"/>
                  <a:pt x="1032131" y="1892785"/>
                  <a:pt x="1047750" y="1882846"/>
                </a:cubicBezTo>
                <a:cubicBezTo>
                  <a:pt x="1067066" y="1870554"/>
                  <a:pt x="1082688" y="1850299"/>
                  <a:pt x="1104900" y="1844746"/>
                </a:cubicBezTo>
                <a:lnTo>
                  <a:pt x="1143000" y="1835221"/>
                </a:lnTo>
                <a:cubicBezTo>
                  <a:pt x="1155700" y="1825696"/>
                  <a:pt x="1167317" y="1814522"/>
                  <a:pt x="1181100" y="1806646"/>
                </a:cubicBezTo>
                <a:cubicBezTo>
                  <a:pt x="1189817" y="1801665"/>
                  <a:pt x="1200695" y="1801611"/>
                  <a:pt x="1209675" y="1797121"/>
                </a:cubicBezTo>
                <a:cubicBezTo>
                  <a:pt x="1219914" y="1792001"/>
                  <a:pt x="1228725" y="1784421"/>
                  <a:pt x="1238250" y="1778071"/>
                </a:cubicBezTo>
                <a:cubicBezTo>
                  <a:pt x="1244600" y="1768546"/>
                  <a:pt x="1252651" y="1759957"/>
                  <a:pt x="1257300" y="1749496"/>
                </a:cubicBezTo>
                <a:cubicBezTo>
                  <a:pt x="1265455" y="1731146"/>
                  <a:pt x="1257300" y="1698696"/>
                  <a:pt x="1276350" y="1692346"/>
                </a:cubicBezTo>
                <a:lnTo>
                  <a:pt x="1304925" y="1682821"/>
                </a:lnTo>
                <a:cubicBezTo>
                  <a:pt x="1318176" y="1702697"/>
                  <a:pt x="1337360" y="1732618"/>
                  <a:pt x="1352550" y="1749496"/>
                </a:cubicBezTo>
                <a:cubicBezTo>
                  <a:pt x="1370572" y="1769521"/>
                  <a:pt x="1387284" y="1791702"/>
                  <a:pt x="1409700" y="1806646"/>
                </a:cubicBezTo>
                <a:lnTo>
                  <a:pt x="1438275" y="1825696"/>
                </a:lnTo>
                <a:cubicBezTo>
                  <a:pt x="1444625" y="1835221"/>
                  <a:pt x="1449230" y="1846176"/>
                  <a:pt x="1457325" y="1854271"/>
                </a:cubicBezTo>
                <a:cubicBezTo>
                  <a:pt x="1465420" y="1862366"/>
                  <a:pt x="1475961" y="1867641"/>
                  <a:pt x="1485900" y="1873321"/>
                </a:cubicBezTo>
                <a:cubicBezTo>
                  <a:pt x="1556598" y="1913720"/>
                  <a:pt x="1489978" y="1870598"/>
                  <a:pt x="1571625" y="1911421"/>
                </a:cubicBezTo>
                <a:cubicBezTo>
                  <a:pt x="1581864" y="1916541"/>
                  <a:pt x="1589739" y="1925822"/>
                  <a:pt x="1600200" y="1930471"/>
                </a:cubicBezTo>
                <a:cubicBezTo>
                  <a:pt x="1618550" y="1938626"/>
                  <a:pt x="1640131" y="1939190"/>
                  <a:pt x="1657350" y="1949521"/>
                </a:cubicBezTo>
                <a:cubicBezTo>
                  <a:pt x="1673225" y="1959046"/>
                  <a:pt x="1688416" y="1969817"/>
                  <a:pt x="1704975" y="1978096"/>
                </a:cubicBezTo>
                <a:cubicBezTo>
                  <a:pt x="1725785" y="1988501"/>
                  <a:pt x="1760991" y="1992488"/>
                  <a:pt x="1781175" y="1997146"/>
                </a:cubicBezTo>
                <a:cubicBezTo>
                  <a:pt x="1806686" y="2003033"/>
                  <a:pt x="1831702" y="2011061"/>
                  <a:pt x="1857375" y="2016196"/>
                </a:cubicBezTo>
                <a:cubicBezTo>
                  <a:pt x="1889125" y="2022546"/>
                  <a:pt x="1921213" y="2027393"/>
                  <a:pt x="1952625" y="2035246"/>
                </a:cubicBezTo>
                <a:cubicBezTo>
                  <a:pt x="1965325" y="2038421"/>
                  <a:pt x="1977786" y="2042780"/>
                  <a:pt x="1990725" y="2044771"/>
                </a:cubicBezTo>
                <a:cubicBezTo>
                  <a:pt x="2019142" y="2049143"/>
                  <a:pt x="2047875" y="2051121"/>
                  <a:pt x="2076450" y="2054296"/>
                </a:cubicBezTo>
                <a:cubicBezTo>
                  <a:pt x="2155825" y="2051121"/>
                  <a:pt x="2235282" y="2049577"/>
                  <a:pt x="2314575" y="2044771"/>
                </a:cubicBezTo>
                <a:cubicBezTo>
                  <a:pt x="2380394" y="2040782"/>
                  <a:pt x="2374470" y="2040681"/>
                  <a:pt x="2419350" y="2025721"/>
                </a:cubicBezTo>
                <a:cubicBezTo>
                  <a:pt x="2432050" y="2016196"/>
                  <a:pt x="2445650" y="2007766"/>
                  <a:pt x="2457450" y="1997146"/>
                </a:cubicBezTo>
                <a:cubicBezTo>
                  <a:pt x="2571409" y="1894583"/>
                  <a:pt x="2466187" y="1976306"/>
                  <a:pt x="2552700" y="1911421"/>
                </a:cubicBezTo>
                <a:cubicBezTo>
                  <a:pt x="2559050" y="1898721"/>
                  <a:pt x="2571105" y="1887505"/>
                  <a:pt x="2571750" y="1873321"/>
                </a:cubicBezTo>
                <a:cubicBezTo>
                  <a:pt x="2574349" y="1816142"/>
                  <a:pt x="2569325" y="1758667"/>
                  <a:pt x="2562225" y="1701871"/>
                </a:cubicBezTo>
                <a:cubicBezTo>
                  <a:pt x="2559734" y="1681946"/>
                  <a:pt x="2550633" y="1663365"/>
                  <a:pt x="2543175" y="1644721"/>
                </a:cubicBezTo>
                <a:cubicBezTo>
                  <a:pt x="2519873" y="1586467"/>
                  <a:pt x="2533609" y="1611322"/>
                  <a:pt x="2505075" y="1568521"/>
                </a:cubicBezTo>
                <a:cubicBezTo>
                  <a:pt x="2667704" y="1514311"/>
                  <a:pt x="2502887" y="1566133"/>
                  <a:pt x="2952750" y="1549471"/>
                </a:cubicBezTo>
                <a:cubicBezTo>
                  <a:pt x="2984636" y="1548290"/>
                  <a:pt x="3016310" y="1543674"/>
                  <a:pt x="3048000" y="1539946"/>
                </a:cubicBezTo>
                <a:cubicBezTo>
                  <a:pt x="3105385" y="1533195"/>
                  <a:pt x="3110917" y="1531173"/>
                  <a:pt x="3162300" y="1520896"/>
                </a:cubicBezTo>
                <a:cubicBezTo>
                  <a:pt x="3181350" y="1508196"/>
                  <a:pt x="3201134" y="1496533"/>
                  <a:pt x="3219450" y="1482796"/>
                </a:cubicBezTo>
                <a:cubicBezTo>
                  <a:pt x="3232150" y="1473271"/>
                  <a:pt x="3243767" y="1462097"/>
                  <a:pt x="3257550" y="1454221"/>
                </a:cubicBezTo>
                <a:cubicBezTo>
                  <a:pt x="3266267" y="1449240"/>
                  <a:pt x="3277311" y="1449504"/>
                  <a:pt x="3286125" y="1444696"/>
                </a:cubicBezTo>
                <a:cubicBezTo>
                  <a:pt x="3312421" y="1430353"/>
                  <a:pt x="3338682" y="1415460"/>
                  <a:pt x="3362325" y="1397071"/>
                </a:cubicBezTo>
                <a:cubicBezTo>
                  <a:pt x="3457086" y="1323368"/>
                  <a:pt x="3417929" y="1350476"/>
                  <a:pt x="3476625" y="1311346"/>
                </a:cubicBezTo>
                <a:cubicBezTo>
                  <a:pt x="3479800" y="1301821"/>
                  <a:pt x="3481660" y="1291751"/>
                  <a:pt x="3486150" y="1282771"/>
                </a:cubicBezTo>
                <a:cubicBezTo>
                  <a:pt x="3491270" y="1272532"/>
                  <a:pt x="3504680" y="1265632"/>
                  <a:pt x="3505200" y="1254196"/>
                </a:cubicBezTo>
                <a:cubicBezTo>
                  <a:pt x="3507943" y="1193850"/>
                  <a:pt x="3502872" y="1133199"/>
                  <a:pt x="3495675" y="1073221"/>
                </a:cubicBezTo>
                <a:cubicBezTo>
                  <a:pt x="3489596" y="1022567"/>
                  <a:pt x="3461991" y="987265"/>
                  <a:pt x="3419475" y="958921"/>
                </a:cubicBezTo>
                <a:cubicBezTo>
                  <a:pt x="3400425" y="946221"/>
                  <a:pt x="3380397" y="934877"/>
                  <a:pt x="3362325" y="920821"/>
                </a:cubicBezTo>
                <a:cubicBezTo>
                  <a:pt x="3308813" y="879201"/>
                  <a:pt x="3359824" y="900937"/>
                  <a:pt x="3305175" y="882721"/>
                </a:cubicBezTo>
                <a:cubicBezTo>
                  <a:pt x="3292475" y="873196"/>
                  <a:pt x="3279993" y="863373"/>
                  <a:pt x="3267075" y="854146"/>
                </a:cubicBezTo>
                <a:cubicBezTo>
                  <a:pt x="3257760" y="847492"/>
                  <a:pt x="3245651" y="844035"/>
                  <a:pt x="3238500" y="835096"/>
                </a:cubicBezTo>
                <a:cubicBezTo>
                  <a:pt x="3232228" y="827256"/>
                  <a:pt x="3232150" y="816046"/>
                  <a:pt x="3228975" y="806521"/>
                </a:cubicBezTo>
                <a:cubicBezTo>
                  <a:pt x="3232150" y="784296"/>
                  <a:pt x="3234097" y="761861"/>
                  <a:pt x="3238500" y="739846"/>
                </a:cubicBezTo>
                <a:cubicBezTo>
                  <a:pt x="3240469" y="730001"/>
                  <a:pt x="3248025" y="721311"/>
                  <a:pt x="3248025" y="711271"/>
                </a:cubicBezTo>
                <a:cubicBezTo>
                  <a:pt x="3248025" y="609621"/>
                  <a:pt x="3246715" y="507788"/>
                  <a:pt x="3238500" y="406471"/>
                </a:cubicBezTo>
                <a:cubicBezTo>
                  <a:pt x="3237118" y="389429"/>
                  <a:pt x="3225453" y="374855"/>
                  <a:pt x="3219450" y="358846"/>
                </a:cubicBezTo>
                <a:cubicBezTo>
                  <a:pt x="3215925" y="349445"/>
                  <a:pt x="3214906" y="338988"/>
                  <a:pt x="3209925" y="330271"/>
                </a:cubicBezTo>
                <a:cubicBezTo>
                  <a:pt x="3183982" y="284871"/>
                  <a:pt x="3183484" y="300447"/>
                  <a:pt x="3152775" y="263596"/>
                </a:cubicBezTo>
                <a:cubicBezTo>
                  <a:pt x="3145446" y="254802"/>
                  <a:pt x="3142340" y="242559"/>
                  <a:pt x="3133725" y="235021"/>
                </a:cubicBezTo>
                <a:cubicBezTo>
                  <a:pt x="3100647" y="206078"/>
                  <a:pt x="3084076" y="197703"/>
                  <a:pt x="3048000" y="187396"/>
                </a:cubicBezTo>
                <a:cubicBezTo>
                  <a:pt x="3035413" y="183800"/>
                  <a:pt x="3022600" y="181046"/>
                  <a:pt x="3009900" y="177871"/>
                </a:cubicBezTo>
                <a:cubicBezTo>
                  <a:pt x="2946095" y="181624"/>
                  <a:pt x="2866775" y="178805"/>
                  <a:pt x="2800350" y="196921"/>
                </a:cubicBezTo>
                <a:cubicBezTo>
                  <a:pt x="2780977" y="202205"/>
                  <a:pt x="2761481" y="207662"/>
                  <a:pt x="2743200" y="215971"/>
                </a:cubicBezTo>
                <a:cubicBezTo>
                  <a:pt x="2726346" y="223632"/>
                  <a:pt x="2710386" y="233438"/>
                  <a:pt x="2695575" y="244546"/>
                </a:cubicBezTo>
                <a:cubicBezTo>
                  <a:pt x="2684799" y="252628"/>
                  <a:pt x="2677961" y="265291"/>
                  <a:pt x="2667000" y="273121"/>
                </a:cubicBezTo>
                <a:cubicBezTo>
                  <a:pt x="2600232" y="320812"/>
                  <a:pt x="2656291" y="270604"/>
                  <a:pt x="2600325" y="301696"/>
                </a:cubicBezTo>
                <a:cubicBezTo>
                  <a:pt x="2580311" y="312815"/>
                  <a:pt x="2543175" y="339796"/>
                  <a:pt x="2543175" y="339796"/>
                </a:cubicBezTo>
                <a:cubicBezTo>
                  <a:pt x="2536825" y="349321"/>
                  <a:pt x="2535573" y="368371"/>
                  <a:pt x="2524125" y="368371"/>
                </a:cubicBezTo>
                <a:cubicBezTo>
                  <a:pt x="2512677" y="368371"/>
                  <a:pt x="2511729" y="349111"/>
                  <a:pt x="2505075" y="339796"/>
                </a:cubicBezTo>
                <a:cubicBezTo>
                  <a:pt x="2495848" y="326878"/>
                  <a:pt x="2485604" y="314701"/>
                  <a:pt x="2476500" y="301696"/>
                </a:cubicBezTo>
                <a:cubicBezTo>
                  <a:pt x="2463370" y="282939"/>
                  <a:pt x="2457450" y="257246"/>
                  <a:pt x="2438400" y="244546"/>
                </a:cubicBezTo>
                <a:cubicBezTo>
                  <a:pt x="2428875" y="238196"/>
                  <a:pt x="2418619" y="232825"/>
                  <a:pt x="2409825" y="225496"/>
                </a:cubicBezTo>
                <a:cubicBezTo>
                  <a:pt x="2399477" y="216872"/>
                  <a:pt x="2392026" y="205003"/>
                  <a:pt x="2381250" y="196921"/>
                </a:cubicBezTo>
                <a:cubicBezTo>
                  <a:pt x="2366439" y="185813"/>
                  <a:pt x="2349809" y="177337"/>
                  <a:pt x="2333625" y="168346"/>
                </a:cubicBezTo>
                <a:cubicBezTo>
                  <a:pt x="2299301" y="149277"/>
                  <a:pt x="2285747" y="145385"/>
                  <a:pt x="2247900" y="130246"/>
                </a:cubicBezTo>
                <a:cubicBezTo>
                  <a:pt x="2156743" y="39089"/>
                  <a:pt x="2273458" y="147285"/>
                  <a:pt x="2190750" y="92146"/>
                </a:cubicBezTo>
                <a:cubicBezTo>
                  <a:pt x="2179542" y="84674"/>
                  <a:pt x="2173871" y="70254"/>
                  <a:pt x="2162175" y="63571"/>
                </a:cubicBezTo>
                <a:cubicBezTo>
                  <a:pt x="2150809" y="57076"/>
                  <a:pt x="2136159" y="59081"/>
                  <a:pt x="2124075" y="54046"/>
                </a:cubicBezTo>
                <a:cubicBezTo>
                  <a:pt x="1994364" y="0"/>
                  <a:pt x="2104240" y="22209"/>
                  <a:pt x="1962150" y="6421"/>
                </a:cubicBezTo>
                <a:cubicBezTo>
                  <a:pt x="1929056" y="8967"/>
                  <a:pt x="1845667" y="8430"/>
                  <a:pt x="1800225" y="25471"/>
                </a:cubicBezTo>
                <a:cubicBezTo>
                  <a:pt x="1786930" y="30457"/>
                  <a:pt x="1775420" y="39535"/>
                  <a:pt x="1762125" y="44521"/>
                </a:cubicBezTo>
                <a:cubicBezTo>
                  <a:pt x="1749868" y="49118"/>
                  <a:pt x="1736564" y="50284"/>
                  <a:pt x="1724025" y="54046"/>
                </a:cubicBezTo>
                <a:cubicBezTo>
                  <a:pt x="1704791" y="59816"/>
                  <a:pt x="1666875" y="73096"/>
                  <a:pt x="1666875" y="73096"/>
                </a:cubicBezTo>
                <a:lnTo>
                  <a:pt x="1628775" y="130246"/>
                </a:lnTo>
                <a:cubicBezTo>
                  <a:pt x="1611592" y="156021"/>
                  <a:pt x="1602760" y="166709"/>
                  <a:pt x="1590675" y="196921"/>
                </a:cubicBezTo>
                <a:cubicBezTo>
                  <a:pt x="1583217" y="215565"/>
                  <a:pt x="1577975" y="235021"/>
                  <a:pt x="1571625" y="254071"/>
                </a:cubicBezTo>
                <a:lnTo>
                  <a:pt x="1562100" y="282646"/>
                </a:lnTo>
                <a:lnTo>
                  <a:pt x="1495425" y="215971"/>
                </a:lnTo>
                <a:cubicBezTo>
                  <a:pt x="1480601" y="201147"/>
                  <a:pt x="1459493" y="176303"/>
                  <a:pt x="1438275" y="168346"/>
                </a:cubicBezTo>
                <a:cubicBezTo>
                  <a:pt x="1423116" y="162662"/>
                  <a:pt x="1406525" y="161996"/>
                  <a:pt x="1390650" y="158821"/>
                </a:cubicBezTo>
                <a:cubicBezTo>
                  <a:pt x="1381125" y="152471"/>
                  <a:pt x="1372314" y="144891"/>
                  <a:pt x="1362075" y="139771"/>
                </a:cubicBezTo>
                <a:cubicBezTo>
                  <a:pt x="1337359" y="127413"/>
                  <a:pt x="1300739" y="125599"/>
                  <a:pt x="1276350" y="120721"/>
                </a:cubicBezTo>
                <a:cubicBezTo>
                  <a:pt x="1263513" y="118154"/>
                  <a:pt x="1251130" y="113538"/>
                  <a:pt x="1238250" y="111196"/>
                </a:cubicBezTo>
                <a:cubicBezTo>
                  <a:pt x="1113110" y="88443"/>
                  <a:pt x="1219889" y="113750"/>
                  <a:pt x="1133475" y="92146"/>
                </a:cubicBezTo>
                <a:cubicBezTo>
                  <a:pt x="757796" y="106060"/>
                  <a:pt x="928373" y="21274"/>
                  <a:pt x="857250" y="149296"/>
                </a:cubicBezTo>
                <a:cubicBezTo>
                  <a:pt x="849540" y="163173"/>
                  <a:pt x="838200" y="174696"/>
                  <a:pt x="828675" y="187396"/>
                </a:cubicBezTo>
                <a:cubicBezTo>
                  <a:pt x="822325" y="206446"/>
                  <a:pt x="818605" y="226585"/>
                  <a:pt x="809625" y="244546"/>
                </a:cubicBezTo>
                <a:cubicBezTo>
                  <a:pt x="785455" y="292885"/>
                  <a:pt x="798451" y="270832"/>
                  <a:pt x="771525" y="311221"/>
                </a:cubicBezTo>
                <a:cubicBezTo>
                  <a:pt x="768350" y="333446"/>
                  <a:pt x="774453" y="359216"/>
                  <a:pt x="762000" y="377896"/>
                </a:cubicBezTo>
                <a:cubicBezTo>
                  <a:pt x="756431" y="386250"/>
                  <a:pt x="740525" y="375471"/>
                  <a:pt x="733425" y="368371"/>
                </a:cubicBezTo>
                <a:cubicBezTo>
                  <a:pt x="726325" y="361271"/>
                  <a:pt x="729469" y="348150"/>
                  <a:pt x="723900" y="339796"/>
                </a:cubicBezTo>
                <a:cubicBezTo>
                  <a:pt x="716428" y="328588"/>
                  <a:pt x="705552" y="319987"/>
                  <a:pt x="695325" y="311221"/>
                </a:cubicBezTo>
                <a:cubicBezTo>
                  <a:pt x="636150" y="260499"/>
                  <a:pt x="650141" y="282056"/>
                  <a:pt x="542925" y="273121"/>
                </a:cubicBezTo>
                <a:cubicBezTo>
                  <a:pt x="530225" y="269946"/>
                  <a:pt x="517862" y="262411"/>
                  <a:pt x="504825" y="263596"/>
                </a:cubicBezTo>
                <a:cubicBezTo>
                  <a:pt x="446143" y="268931"/>
                  <a:pt x="427659" y="289640"/>
                  <a:pt x="381000" y="320746"/>
                </a:cubicBezTo>
                <a:lnTo>
                  <a:pt x="352425" y="339796"/>
                </a:lnTo>
                <a:lnTo>
                  <a:pt x="323850" y="358846"/>
                </a:lnTo>
                <a:cubicBezTo>
                  <a:pt x="308772" y="419158"/>
                  <a:pt x="321587" y="386054"/>
                  <a:pt x="276225" y="454096"/>
                </a:cubicBezTo>
                <a:lnTo>
                  <a:pt x="276225" y="454096"/>
                </a:lnTo>
                <a:cubicBezTo>
                  <a:pt x="263080" y="493531"/>
                  <a:pt x="272269" y="474317"/>
                  <a:pt x="247650" y="511246"/>
                </a:cubicBezTo>
                <a:cubicBezTo>
                  <a:pt x="250825" y="542996"/>
                  <a:pt x="252323" y="574959"/>
                  <a:pt x="257175" y="606496"/>
                </a:cubicBezTo>
                <a:cubicBezTo>
                  <a:pt x="258702" y="616419"/>
                  <a:pt x="259600" y="627971"/>
                  <a:pt x="266700" y="635071"/>
                </a:cubicBezTo>
                <a:cubicBezTo>
                  <a:pt x="313347" y="681718"/>
                  <a:pt x="290513" y="674759"/>
                  <a:pt x="295275" y="68269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Internet</a:t>
            </a:r>
          </a:p>
          <a:p>
            <a:pPr algn="ctr"/>
            <a:r>
              <a:rPr lang="es-VE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EduRed</a:t>
            </a:r>
            <a:endParaRPr lang="es-ES" b="1" dirty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</p:txBody>
      </p:sp>
      <p:sp>
        <p:nvSpPr>
          <p:cNvPr id="8" name="7 Flecha abajo"/>
          <p:cNvSpPr/>
          <p:nvPr/>
        </p:nvSpPr>
        <p:spPr>
          <a:xfrm>
            <a:off x="5448300" y="1600200"/>
            <a:ext cx="771525" cy="400050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Flecha abajo"/>
          <p:cNvSpPr/>
          <p:nvPr/>
        </p:nvSpPr>
        <p:spPr>
          <a:xfrm>
            <a:off x="3257550" y="1466850"/>
            <a:ext cx="638175" cy="51435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Rectángulo"/>
          <p:cNvSpPr/>
          <p:nvPr/>
        </p:nvSpPr>
        <p:spPr>
          <a:xfrm>
            <a:off x="600075" y="4410075"/>
            <a:ext cx="1543050" cy="295275"/>
          </a:xfrm>
          <a:prstGeom prst="rect">
            <a:avLst/>
          </a:prstGeom>
          <a:solidFill>
            <a:srgbClr val="FFFFCC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sz="1200" dirty="0" smtClean="0">
                <a:solidFill>
                  <a:schemeClr val="tx1"/>
                </a:solidFill>
                <a:latin typeface="Verdana" pitchFamily="34" charset="0"/>
              </a:rPr>
              <a:t>Alumnos</a:t>
            </a:r>
            <a:endParaRPr lang="es-ES" sz="12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2333625" y="4410075"/>
            <a:ext cx="1543050" cy="295275"/>
          </a:xfrm>
          <a:prstGeom prst="rect">
            <a:avLst/>
          </a:prstGeom>
          <a:solidFill>
            <a:srgbClr val="FFFFCC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sz="1200" dirty="0" smtClean="0">
                <a:solidFill>
                  <a:schemeClr val="tx1"/>
                </a:solidFill>
                <a:latin typeface="Verdana" pitchFamily="34" charset="0"/>
              </a:rPr>
              <a:t>Representantes</a:t>
            </a:r>
            <a:endParaRPr lang="es-ES" sz="12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4000500" y="4410075"/>
            <a:ext cx="1543050" cy="295275"/>
          </a:xfrm>
          <a:prstGeom prst="rect">
            <a:avLst/>
          </a:prstGeom>
          <a:solidFill>
            <a:srgbClr val="FFFFCC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sz="1200" dirty="0" smtClean="0">
                <a:solidFill>
                  <a:schemeClr val="tx1"/>
                </a:solidFill>
                <a:latin typeface="Verdana" pitchFamily="34" charset="0"/>
              </a:rPr>
              <a:t>Docentes</a:t>
            </a:r>
            <a:endParaRPr lang="es-ES" sz="12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5629275" y="4410075"/>
            <a:ext cx="1543050" cy="295275"/>
          </a:xfrm>
          <a:prstGeom prst="rect">
            <a:avLst/>
          </a:prstGeom>
          <a:solidFill>
            <a:srgbClr val="FFFFCC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sz="1200" dirty="0" smtClean="0">
                <a:solidFill>
                  <a:schemeClr val="tx1"/>
                </a:solidFill>
                <a:latin typeface="Verdana" pitchFamily="34" charset="0"/>
              </a:rPr>
              <a:t>Directivos</a:t>
            </a:r>
          </a:p>
        </p:txBody>
      </p:sp>
      <p:sp>
        <p:nvSpPr>
          <p:cNvPr id="14" name="13 Rectángulo"/>
          <p:cNvSpPr/>
          <p:nvPr/>
        </p:nvSpPr>
        <p:spPr>
          <a:xfrm>
            <a:off x="7258050" y="4400550"/>
            <a:ext cx="1762125" cy="942975"/>
          </a:xfrm>
          <a:prstGeom prst="rect">
            <a:avLst/>
          </a:prstGeom>
          <a:solidFill>
            <a:srgbClr val="FFFFCC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sz="1200" dirty="0" smtClean="0">
                <a:solidFill>
                  <a:schemeClr val="tx1"/>
                </a:solidFill>
                <a:latin typeface="Verdana" pitchFamily="34" charset="0"/>
              </a:rPr>
              <a:t>Coordinadores</a:t>
            </a:r>
          </a:p>
          <a:p>
            <a:pPr algn="ctr"/>
            <a:r>
              <a:rPr lang="es-VE" sz="1200" dirty="0" smtClean="0">
                <a:solidFill>
                  <a:schemeClr val="tx1"/>
                </a:solidFill>
                <a:latin typeface="Verdana" pitchFamily="34" charset="0"/>
              </a:rPr>
              <a:t>Administración</a:t>
            </a:r>
          </a:p>
          <a:p>
            <a:pPr algn="ctr"/>
            <a:r>
              <a:rPr lang="es-VE" sz="1200" dirty="0" smtClean="0">
                <a:solidFill>
                  <a:schemeClr val="tx1"/>
                </a:solidFill>
                <a:latin typeface="Verdana" pitchFamily="34" charset="0"/>
              </a:rPr>
              <a:t>Delegados</a:t>
            </a:r>
          </a:p>
          <a:p>
            <a:pPr algn="ctr"/>
            <a:r>
              <a:rPr lang="es-VE" sz="1200" dirty="0" smtClean="0">
                <a:solidFill>
                  <a:schemeClr val="tx1"/>
                </a:solidFill>
                <a:latin typeface="Verdana" pitchFamily="34" charset="0"/>
              </a:rPr>
              <a:t>Control de Estudios</a:t>
            </a:r>
          </a:p>
          <a:p>
            <a:pPr algn="ctr"/>
            <a:r>
              <a:rPr lang="es-VE" sz="1200" dirty="0" err="1" smtClean="0">
                <a:solidFill>
                  <a:schemeClr val="tx1"/>
                </a:solidFill>
                <a:latin typeface="Verdana" pitchFamily="34" charset="0"/>
              </a:rPr>
              <a:t>etc</a:t>
            </a:r>
            <a:r>
              <a:rPr lang="es-VE" sz="1200" dirty="0" smtClean="0">
                <a:solidFill>
                  <a:schemeClr val="tx1"/>
                </a:solidFill>
                <a:latin typeface="Verdana" pitchFamily="34" charset="0"/>
              </a:rPr>
              <a:t>…</a:t>
            </a:r>
            <a:endParaRPr lang="es-ES" sz="1200" dirty="0">
              <a:solidFill>
                <a:schemeClr val="tx1"/>
              </a:solidFill>
              <a:latin typeface="Verdana" pitchFamily="34" charset="0"/>
            </a:endParaRPr>
          </a:p>
        </p:txBody>
      </p:sp>
      <p:cxnSp>
        <p:nvCxnSpPr>
          <p:cNvPr id="16" name="15 Conector recto de flecha"/>
          <p:cNvCxnSpPr>
            <a:stCxn id="5" idx="13"/>
            <a:endCxn id="10" idx="0"/>
          </p:cNvCxnSpPr>
          <p:nvPr/>
        </p:nvCxnSpPr>
        <p:spPr>
          <a:xfrm flipH="1">
            <a:off x="1371600" y="3181350"/>
            <a:ext cx="1457325" cy="12287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>
            <a:stCxn id="5" idx="24"/>
            <a:endCxn id="11" idx="0"/>
          </p:cNvCxnSpPr>
          <p:nvPr/>
        </p:nvCxnSpPr>
        <p:spPr>
          <a:xfrm flipH="1">
            <a:off x="3105150" y="3657600"/>
            <a:ext cx="276225" cy="7524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 de flecha"/>
          <p:cNvCxnSpPr>
            <a:stCxn id="5" idx="53"/>
            <a:endCxn id="12" idx="0"/>
          </p:cNvCxnSpPr>
          <p:nvPr/>
        </p:nvCxnSpPr>
        <p:spPr>
          <a:xfrm flipH="1">
            <a:off x="4772025" y="3943350"/>
            <a:ext cx="95251" cy="4667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 de flecha"/>
          <p:cNvCxnSpPr>
            <a:stCxn id="5" idx="62"/>
            <a:endCxn id="13" idx="0"/>
          </p:cNvCxnSpPr>
          <p:nvPr/>
        </p:nvCxnSpPr>
        <p:spPr>
          <a:xfrm>
            <a:off x="5743576" y="3438525"/>
            <a:ext cx="657224" cy="9715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 de flecha"/>
          <p:cNvCxnSpPr>
            <a:stCxn id="5" idx="71"/>
            <a:endCxn id="14" idx="0"/>
          </p:cNvCxnSpPr>
          <p:nvPr/>
        </p:nvCxnSpPr>
        <p:spPr>
          <a:xfrm>
            <a:off x="6296026" y="3143250"/>
            <a:ext cx="1843087" cy="12573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C:\Documents and Settings\Domingo Hernández\Configuración local\Archivos temporales de Internet\Content.IE5\F9OSFLG2\MC900431543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1700" y="152400"/>
            <a:ext cx="793102" cy="647700"/>
          </a:xfrm>
          <a:prstGeom prst="rect">
            <a:avLst/>
          </a:prstGeom>
          <a:noFill/>
        </p:spPr>
      </p:pic>
      <p:pic>
        <p:nvPicPr>
          <p:cNvPr id="21" name="Picture 4" descr="C:\Documents and Settings\Domingo Hernández\Configuración local\Archivos temporales de Internet\Content.IE5\F9OSFLG2\MC900431543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2650" y="133350"/>
            <a:ext cx="793102" cy="647700"/>
          </a:xfrm>
          <a:prstGeom prst="rect">
            <a:avLst/>
          </a:prstGeom>
          <a:noFill/>
        </p:spPr>
      </p:pic>
      <p:pic>
        <p:nvPicPr>
          <p:cNvPr id="1029" name="Picture 5" descr="C:\Archivos de programa\Microsoft Office\MEDIA\CAGCAT10\j0292020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15010" y="6575791"/>
            <a:ext cx="48170" cy="45719"/>
          </a:xfrm>
          <a:prstGeom prst="rect">
            <a:avLst/>
          </a:prstGeom>
          <a:noFill/>
        </p:spPr>
      </p:pic>
      <p:pic>
        <p:nvPicPr>
          <p:cNvPr id="1030" name="Picture 6" descr="C:\Archivos de programa\Microsoft Office\MEDIA\CAGCAT10\j0195384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8684" y="5007864"/>
            <a:ext cx="926516" cy="945857"/>
          </a:xfrm>
          <a:prstGeom prst="rect">
            <a:avLst/>
          </a:prstGeom>
          <a:noFill/>
        </p:spPr>
      </p:pic>
      <p:pic>
        <p:nvPicPr>
          <p:cNvPr id="1031" name="Picture 7" descr="C:\Documents and Settings\Domingo Hernández\Configuración local\Archivos temporales de Internet\Content.IE5\6UORRQA8\MC900295728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937" y="4900613"/>
            <a:ext cx="1200107" cy="1014411"/>
          </a:xfrm>
          <a:prstGeom prst="rect">
            <a:avLst/>
          </a:prstGeom>
          <a:noFill/>
        </p:spPr>
      </p:pic>
      <p:pic>
        <p:nvPicPr>
          <p:cNvPr id="1032" name="Picture 8" descr="C:\Documents and Settings\Domingo Hernández\Configuración local\Archivos temporales de Internet\Content.IE5\I2Z71OKF\MP900444425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29650" y="8562975"/>
            <a:ext cx="45719" cy="68498"/>
          </a:xfrm>
          <a:prstGeom prst="rect">
            <a:avLst/>
          </a:prstGeom>
          <a:noFill/>
        </p:spPr>
      </p:pic>
      <p:pic>
        <p:nvPicPr>
          <p:cNvPr id="1033" name="Picture 9" descr="C:\Documents and Settings\Domingo Hernández\Configuración local\Archivos temporales de Internet\Content.IE5\9UU38XHO\MP900443245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00" y="5453063"/>
            <a:ext cx="1466850" cy="649725"/>
          </a:xfrm>
          <a:prstGeom prst="rect">
            <a:avLst/>
          </a:prstGeom>
          <a:noFill/>
        </p:spPr>
      </p:pic>
      <p:pic>
        <p:nvPicPr>
          <p:cNvPr id="1034" name="Picture 10" descr="C:\Archivos de programa\Microsoft Office\MEDIA\CAGCAT10\j0292020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599" y="4962525"/>
            <a:ext cx="978821" cy="990600"/>
          </a:xfrm>
          <a:prstGeom prst="rect">
            <a:avLst/>
          </a:prstGeom>
          <a:noFill/>
        </p:spPr>
      </p:pic>
      <p:pic>
        <p:nvPicPr>
          <p:cNvPr id="1035" name="Picture 11" descr="C:\Documents and Settings\Domingo Hernández\Configuración local\Archivos temporales de Internet\Content.IE5\YCPK0GC7\MC900240653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30688" y="4902200"/>
            <a:ext cx="1103312" cy="10431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2146</TotalTime>
  <Words>31</Words>
  <Application>Microsoft Office PowerPoint</Application>
  <PresentationFormat>Presentación en pantalla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Office Theme</vt:lpstr>
      <vt:lpstr>EduRed por Edudatos</vt:lpstr>
      <vt:lpstr>Diapositiva 2</vt:lpstr>
    </vt:vector>
  </TitlesOfParts>
  <Company>TechSmith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r.eash</dc:creator>
  <cp:lastModifiedBy>DOMINGO I. HERNANDEZ A.</cp:lastModifiedBy>
  <cp:revision>157</cp:revision>
  <dcterms:created xsi:type="dcterms:W3CDTF">2006-07-18T19:14:56Z</dcterms:created>
  <dcterms:modified xsi:type="dcterms:W3CDTF">2011-06-22T12:01:18Z</dcterms:modified>
</cp:coreProperties>
</file>